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62" r:id="rId2"/>
    <p:sldId id="1373" r:id="rId3"/>
    <p:sldId id="1374" r:id="rId4"/>
    <p:sldId id="1375" r:id="rId5"/>
    <p:sldId id="137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59" y="243373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381. JESUH’N HONG IT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Loves Me </a:t>
            </a:r>
          </a:p>
          <a:p>
            <a:r>
              <a:rPr lang="en-US" sz="1500" dirty="0"/>
              <a:t>1 John 4:19</a:t>
            </a:r>
          </a:p>
          <a:p>
            <a:r>
              <a:rPr lang="en-US" sz="1500" dirty="0"/>
              <a:t>Anna Bartlett Warner, 1920-1915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5496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hat lo mite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781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Siang-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6901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2460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1906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145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381. JESUH’N HONG IT HI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2018-12-15T06:23:12Z</dcterms:modified>
</cp:coreProperties>
</file>